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9977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90" autoAdjust="0"/>
  </p:normalViewPr>
  <p:slideViewPr>
    <p:cSldViewPr>
      <p:cViewPr>
        <p:scale>
          <a:sx n="70" d="100"/>
          <a:sy n="70" d="100"/>
        </p:scale>
        <p:origin x="-1374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35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35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28338CD3-3447-4F6E-9E21-CB0251771282}" type="datetimeFigureOut">
              <a:rPr lang="en-US" smtClean="0"/>
              <a:pPr/>
              <a:t>1/1/2014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3725"/>
            <a:ext cx="5598160" cy="4171950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32337" cy="4635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05841"/>
            <a:ext cx="3032337" cy="4635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5244D6C1-6B92-4FA3-9423-449160FC86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18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4D6C1-6B92-4FA3-9423-449160FC86D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6220-7899-45BD-B63E-9754BE3CC4AF}" type="datetimeFigureOut">
              <a:rPr lang="en-US" smtClean="0"/>
              <a:pPr/>
              <a:t>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87350-E433-4C3B-A48C-26446BA796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6220-7899-45BD-B63E-9754BE3CC4AF}" type="datetimeFigureOut">
              <a:rPr lang="en-US" smtClean="0"/>
              <a:pPr/>
              <a:t>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87350-E433-4C3B-A48C-26446BA796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6220-7899-45BD-B63E-9754BE3CC4AF}" type="datetimeFigureOut">
              <a:rPr lang="en-US" smtClean="0"/>
              <a:pPr/>
              <a:t>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87350-E433-4C3B-A48C-26446BA796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6220-7899-45BD-B63E-9754BE3CC4AF}" type="datetimeFigureOut">
              <a:rPr lang="en-US" smtClean="0"/>
              <a:pPr/>
              <a:t>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87350-E433-4C3B-A48C-26446BA796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6220-7899-45BD-B63E-9754BE3CC4AF}" type="datetimeFigureOut">
              <a:rPr lang="en-US" smtClean="0"/>
              <a:pPr/>
              <a:t>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87350-E433-4C3B-A48C-26446BA796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6220-7899-45BD-B63E-9754BE3CC4AF}" type="datetimeFigureOut">
              <a:rPr lang="en-US" smtClean="0"/>
              <a:pPr/>
              <a:t>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87350-E433-4C3B-A48C-26446BA796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6220-7899-45BD-B63E-9754BE3CC4AF}" type="datetimeFigureOut">
              <a:rPr lang="en-US" smtClean="0"/>
              <a:pPr/>
              <a:t>1/1/2014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87350-E433-4C3B-A48C-26446BA796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6220-7899-45BD-B63E-9754BE3CC4AF}" type="datetimeFigureOut">
              <a:rPr lang="en-US" smtClean="0"/>
              <a:pPr/>
              <a:t>1/1/2014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87350-E433-4C3B-A48C-26446BA796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6220-7899-45BD-B63E-9754BE3CC4AF}" type="datetimeFigureOut">
              <a:rPr lang="en-US" smtClean="0"/>
              <a:pPr/>
              <a:t>1/1/2014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87350-E433-4C3B-A48C-26446BA796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6220-7899-45BD-B63E-9754BE3CC4AF}" type="datetimeFigureOut">
              <a:rPr lang="en-US" smtClean="0"/>
              <a:pPr/>
              <a:t>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87350-E433-4C3B-A48C-26446BA796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6220-7899-45BD-B63E-9754BE3CC4AF}" type="datetimeFigureOut">
              <a:rPr lang="en-US" smtClean="0"/>
              <a:pPr/>
              <a:t>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87350-E433-4C3B-A48C-26446BA796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76220-7899-45BD-B63E-9754BE3CC4AF}" type="datetimeFigureOut">
              <a:rPr lang="en-US" smtClean="0"/>
              <a:pPr/>
              <a:t>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87350-E433-4C3B-A48C-26446BA796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457200"/>
            <a:ext cx="8458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457200"/>
            <a:ext cx="8534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Facebook                  </a:t>
            </a:r>
            <a:r>
              <a:rPr lang="en-US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Home           Profile          Account</a:t>
            </a:r>
            <a:endParaRPr lang="en-US" sz="540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981200" y="1447800"/>
            <a:ext cx="0" cy="541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33600" y="1524000"/>
            <a:ext cx="67056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Your Character</a:t>
            </a:r>
          </a:p>
          <a:p>
            <a:endParaRPr lang="en-US" sz="1400" dirty="0"/>
          </a:p>
          <a:p>
            <a:r>
              <a:rPr lang="en-US" sz="1400" dirty="0" smtClean="0">
                <a:solidFill>
                  <a:srgbClr val="0070C0"/>
                </a:solidFill>
              </a:rPr>
              <a:t>Job</a:t>
            </a:r>
            <a:r>
              <a:rPr lang="en-US" sz="1400" dirty="0" smtClean="0"/>
              <a:t> and/or </a:t>
            </a:r>
            <a:r>
              <a:rPr lang="en-US" sz="1400" dirty="0" smtClean="0">
                <a:solidFill>
                  <a:srgbClr val="0070C0"/>
                </a:solidFill>
              </a:rPr>
              <a:t>profession</a:t>
            </a:r>
            <a:r>
              <a:rPr lang="en-US" sz="1400" dirty="0" smtClean="0"/>
              <a:t> – Studied at </a:t>
            </a:r>
            <a:r>
              <a:rPr lang="en-US" sz="1400" dirty="0" smtClean="0">
                <a:solidFill>
                  <a:srgbClr val="0070C0"/>
                </a:solidFill>
              </a:rPr>
              <a:t>A college</a:t>
            </a:r>
          </a:p>
          <a:p>
            <a:pPr>
              <a:buFontTx/>
              <a:buChar char="-"/>
            </a:pPr>
            <a:r>
              <a:rPr lang="en-US" sz="1400" dirty="0" smtClean="0"/>
              <a:t>Lives in </a:t>
            </a:r>
            <a:r>
              <a:rPr lang="en-US" sz="1400" dirty="0" smtClean="0">
                <a:solidFill>
                  <a:srgbClr val="0070C0"/>
                </a:solidFill>
              </a:rPr>
              <a:t>Somewhere, USA</a:t>
            </a:r>
            <a:r>
              <a:rPr lang="en-US" sz="1400" dirty="0" smtClean="0"/>
              <a:t>– Relationship Status – From </a:t>
            </a:r>
            <a:r>
              <a:rPr lang="en-US" sz="1400" dirty="0" smtClean="0">
                <a:solidFill>
                  <a:srgbClr val="0070C0"/>
                </a:solidFill>
              </a:rPr>
              <a:t>The Middle of Nowhere, USA</a:t>
            </a:r>
          </a:p>
          <a:p>
            <a:r>
              <a:rPr lang="en-US" sz="1400" dirty="0" smtClean="0"/>
              <a:t>-Born on ?</a:t>
            </a:r>
          </a:p>
          <a:p>
            <a:pPr>
              <a:buFontTx/>
              <a:buChar char="-"/>
            </a:pP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505200"/>
            <a:ext cx="19812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Wall</a:t>
            </a:r>
          </a:p>
          <a:p>
            <a:r>
              <a:rPr lang="en-US" dirty="0" smtClean="0"/>
              <a:t>Info</a:t>
            </a:r>
          </a:p>
          <a:p>
            <a:r>
              <a:rPr lang="en-US" dirty="0" smtClean="0"/>
              <a:t>Photos (#)</a:t>
            </a:r>
          </a:p>
          <a:p>
            <a:r>
              <a:rPr lang="en-US" dirty="0" smtClean="0"/>
              <a:t>Boxes</a:t>
            </a:r>
          </a:p>
          <a:p>
            <a:endParaRPr lang="en-US" sz="1400" b="1" dirty="0" smtClean="0">
              <a:solidFill>
                <a:srgbClr val="002060"/>
              </a:solidFill>
            </a:endParaRPr>
          </a:p>
          <a:p>
            <a:r>
              <a:rPr lang="en-US" sz="1400" b="1" dirty="0" smtClean="0">
                <a:solidFill>
                  <a:srgbClr val="002060"/>
                </a:solidFill>
              </a:rPr>
              <a:t>Friends (#)</a:t>
            </a:r>
          </a:p>
          <a:p>
            <a:r>
              <a:rPr lang="en-US" sz="1400" dirty="0" smtClean="0"/>
              <a:t>              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smtClean="0">
                <a:solidFill>
                  <a:srgbClr val="0070C0"/>
                </a:solidFill>
              </a:rPr>
              <a:t>             Someone Cool</a:t>
            </a:r>
          </a:p>
          <a:p>
            <a:endParaRPr lang="en-US" sz="1400" dirty="0" smtClean="0">
              <a:solidFill>
                <a:srgbClr val="0070C0"/>
              </a:solidFill>
            </a:endParaRPr>
          </a:p>
          <a:p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smtClean="0">
                <a:solidFill>
                  <a:srgbClr val="0070C0"/>
                </a:solidFill>
              </a:rPr>
              <a:t>              Dude McDude</a:t>
            </a:r>
          </a:p>
          <a:p>
            <a:endParaRPr lang="en-US" sz="1400" dirty="0" smtClean="0">
              <a:solidFill>
                <a:srgbClr val="0070C0"/>
              </a:solidFill>
            </a:endParaRPr>
          </a:p>
          <a:p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smtClean="0">
                <a:solidFill>
                  <a:srgbClr val="0070C0"/>
                </a:solidFill>
              </a:rPr>
              <a:t>              Some Guy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590800" y="3962400"/>
            <a:ext cx="6248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Your Character</a:t>
            </a:r>
          </a:p>
          <a:p>
            <a:r>
              <a:rPr lang="en-US" sz="1400" dirty="0" smtClean="0"/>
              <a:t>Awesome wall post here!</a:t>
            </a:r>
          </a:p>
          <a:p>
            <a:r>
              <a:rPr lang="en-US" sz="1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Like – Comment -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 Hours Ago</a:t>
            </a:r>
            <a:endParaRPr lang="en-US" sz="14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endParaRPr lang="en-US" sz="1400" dirty="0" smtClean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981200" y="3048000"/>
            <a:ext cx="678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 Diagonal Corner Rectangle 18"/>
          <p:cNvSpPr/>
          <p:nvPr/>
        </p:nvSpPr>
        <p:spPr>
          <a:xfrm>
            <a:off x="2133600" y="3276600"/>
            <a:ext cx="6629400" cy="228600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rite something….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0" y="4724400"/>
            <a:ext cx="198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057400" y="5029200"/>
            <a:ext cx="662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590800" y="5105400"/>
            <a:ext cx="6096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Your Character’s Friend</a:t>
            </a:r>
          </a:p>
          <a:p>
            <a:r>
              <a:rPr lang="en-US" sz="1400" dirty="0" smtClean="0"/>
              <a:t>Superficial/annoying post here!</a:t>
            </a:r>
          </a:p>
          <a:p>
            <a:r>
              <a:rPr lang="en-US" sz="1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Like – Comment -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3 Days Ago</a:t>
            </a:r>
            <a:endParaRPr lang="en-US" sz="14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4" name="Picture 3" descr="Attac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3581400"/>
            <a:ext cx="1676400" cy="228600"/>
          </a:xfrm>
          <a:prstGeom prst="rect">
            <a:avLst/>
          </a:prstGeom>
          <a:noFill/>
        </p:spPr>
      </p:pic>
      <p:pic>
        <p:nvPicPr>
          <p:cNvPr id="3073" name="Picture 1" descr="shar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0" y="3581400"/>
            <a:ext cx="346075" cy="155575"/>
          </a:xfrm>
          <a:prstGeom prst="rect">
            <a:avLst/>
          </a:prstGeom>
          <a:noFill/>
        </p:spPr>
      </p:pic>
      <p:pic>
        <p:nvPicPr>
          <p:cNvPr id="3077" name="Picture 4" descr="C:\Users\Michael\Desktop\FB Temp\penci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34400" y="3276600"/>
            <a:ext cx="2000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3" name="AutoShape 11" descr="data:image/jpg;base64,/9j/4AAQSkZJRgABAQAAAQABAAD/2wCEAAkGBg0RERQPDg8QEhAOExAVDxEVDw4WGA8SExcVFBQQEhQdHiYeFxojHRISHy8gIycpLDgsFx4xNTAqNSYrLCkBCQoKDQwNFw8PFykYFBgpKSkpKSkpKSkpKSkpKSkpKSkpKSkpKSkpKSkpKSkpKSkpKSkpKSkpKSkpKSkpKSkpKf/AABEIAHgAeAMBIgACEQEDEQH/xAAbAAEAAwEBAQEAAAAAAAAAAAAABAUGAQMHAv/EADMQAAIBAQUEBwcFAAAAAAAAAAABAhEDBAUhMRJBUWEiI3GBkaGxMlJygsHh8BMUYpLR/8QAGAEBAQEBAQAAAAAAAAAAAAAAAAMCAQT/xAAcEQEBAAIDAQEAAAAAAAAAAAAAAQIxAxFBElH/2gAMAwEAAhEDEQA/APogAPUkAAAAAAAOAAAAAAAAAAAAAOgAAAB2EG3RJtvckBwFnd8FbztJU5L/AEn2WG2MdI1fF1Zi5yO/LOHSzxiwkqNJfppbksnxZWGpe45Z0AA6AAAAAAAAAAAJVy45eJobhclZrTpNdJ/Tkijua6yHxR9TTolyXxvEB0EmnGiixW4qDUoqkZOlOD4IviBjK6rslH1NY3quZaUIAPQmAAAAAAAAAAD1uj6yHxR9TTozuGWcZWiUubXas0aIjybbx06ACbQQMafVfNEnkTFIRdlLa3Zrt3HZtys4dOHT0pgAAAAAAAAAA9bpbbE4y3J5+hpoyTzW8yZosLt9qzXGOT7tCXJPWsamAAk2FdjFulDZ3z07FSpYMz+LW+1aUWkVTv1fqawndcukMAF0wAHQAAAAAAABwtcCrtS4UX55FWX2EXdRhtZ1mk350oYz07jtPABBRxmTa4msZncSu6hOi0kqrv1Kce2ckUAFmAAAAAABwk3W4WlpoqR956fc4bRj1sbraT9mLfPcu8ubvhFnHN9J89PAnKHDIneT8amKru+BrW0df4rTxLOEaZJZLQ/YJ22tgAOARr3cYWi6VarRrcSQBQXjB7SOcekuWvgQZRayeT4M1h5W11hPKcU/ziUmd9ZuLMAtbzgm+zl8r+jKudm06SVGtUUmUrFlcABoSrncZSmlKMlHVtxktNxoVBLJZJaIA8+V7UkdodAMugAAAAAAAAAA5QhYpc1OFUulH2cvI6BHFH+3tPcn/SQAK/dZ6j//2Q=="/>
          <p:cNvSpPr>
            <a:spLocks noChangeAspect="1" noChangeArrowheads="1"/>
          </p:cNvSpPr>
          <p:nvPr/>
        </p:nvSpPr>
        <p:spPr bwMode="auto">
          <a:xfrm>
            <a:off x="63500" y="-538163"/>
            <a:ext cx="1095375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5" name="AutoShape 13" descr="data:image/jpg;base64,/9j/4AAQSkZJRgABAQAAAQABAAD/2wCEAAkGBhAOERAQEA8QExUPDRAOEg8QDw4WFA8WFxEVFBMQEhIXHiYeFxkjGRQSHy8gIycpLCwsFR4xNTAqNSYrOCkBCQoKDQwOFQ8PFSkYFBgpKSkpKikpKSkpKSkpNjYpKSkpKSkpKSkpKSkpKSkpKSkpKSkpKSkpKSkpKSkpKSkpKf/AABEIAGQAnwMBIgACEQEDEQH/xAAbAAEAAgMBAQAAAAAAAAAAAAAAAQUDBAYCB//EADAQAQACAAMECAUFAQAAAAAAAAABAgMFEQQhMUESUXGBobHB4SIyYWKRM0JScvAT/8QAGAEBAQEBAQAAAAAAAAAAAAAAAAMCAQT/xAAbEQEBAQEBAQEBAAAAAAAAAAAAAQIxESFRA//aAAwDAQACEQMRAD8A+iAPUkAAAAAACz2PJ5nS2JrH2xx71rhbNSny1iOyPVO7kamXPU2DFtwpbv3ebDaukzE8t3F1Vq6xMdcaKDbstthb4316+r6SZ370uWmAoyAAAAAAAAAAAALHJdni1ptP7dNO2efgrlxkXy3/ALR5Mb47nq00SCCgi1YndPPckBzG2YPQvascInd2TwYW5m36tuyvk03ozxKgDQAAAAAAAAAALfIeF+2vqqF7k1tcPTqtMevqxvjuerABBQABzubfq27vKGosM7v8cR1V85n2V70Z4nQBpwAAAAAAAAAAWOS7RMWmnK0TPfHt5K57wMXoWraOUxPszqex2fK6oeMLEi0RaOExrD286gjVLTzTaf8AnSeu3wx3xxJ9FHtWPOJe1p5zpHZy8NGIHpnxIAdAAAAAAAAAAAG5lWBNsSs6bq75nTduid3i5b5PRd7JXSlI+yvkymiXmVFbnldaVnqv6SsnjEp0omJ5xMOy+UrlR6xMKazpaNJj/avL0pAAAAAAAAAM+x7HbFnSN0Rxnqct8GBtYGWYl+XRjrtu8FzsuX0w+Eaz/Kd8+zaTv9PxqZV2z5NSu+3xT9eH4b9axG6I7oehO21sAcBCQGPFwK3jS0RPardoySP2W0+2eH55LYdlscs9cvj7JfD+asx9eX5YnWTCv2vKK231+GfCe7kpN/rNyoxOJhzWZraNJjkhVkAAAAX2UViMOPrMzP50SJ/041lupBFsAAAAAAAAQAKbPKR0qzzmsxPdPurAXzxO9AG3H//Z"/>
          <p:cNvSpPr>
            <a:spLocks noChangeAspect="1" noChangeArrowheads="1"/>
          </p:cNvSpPr>
          <p:nvPr/>
        </p:nvSpPr>
        <p:spPr bwMode="auto">
          <a:xfrm>
            <a:off x="63500" y="-469900"/>
            <a:ext cx="1514475" cy="952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ound Diagonal Corner Rectangle 31"/>
          <p:cNvSpPr/>
          <p:nvPr/>
        </p:nvSpPr>
        <p:spPr>
          <a:xfrm>
            <a:off x="2590800" y="5867400"/>
            <a:ext cx="3276600" cy="228600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</a:t>
            </a:r>
            <a:r>
              <a:rPr lang="en-US" sz="1400" dirty="0" smtClean="0">
                <a:solidFill>
                  <a:srgbClr val="0070C0"/>
                </a:solidFill>
              </a:rPr>
              <a:t>some dude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likes this.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3" name="Picture 2" descr="http://t1.gstatic.com/images?q=tbn:ANd9GcRsuDkyZC_A29WMKzKZdlGAWRfX0yYAnB_CK6rV7fhBP6gFvyf1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" y="5867400"/>
            <a:ext cx="245456" cy="228600"/>
          </a:xfrm>
          <a:prstGeom prst="rect">
            <a:avLst/>
          </a:prstGeom>
          <a:noFill/>
        </p:spPr>
      </p:pic>
      <p:sp>
        <p:nvSpPr>
          <p:cNvPr id="3091" name="AutoShape 19" descr="data:image/jpg;base64,/9j/4AAQSkZJRgABAQAAAQABAAD/2wCEAAkGBg0RERQPDg8QEhAOExAVDxEVDw4WGA8SExcVFBQQEhQdHiYeFxojHRISHy8gIycpLDgsFx4xNTAqNSYrLCkBCQoKDQwNFw8PFykYFBgpKSkpKSkpKSkpKSkpKSkpKSkpKSkpKSkpKSkpKSkpKSkpKSkpKSkpKSkpKSkpKSkpKf/AABEIAHgAeAMBIgACEQEDEQH/xAAbAAEAAwEBAQEAAAAAAAAAAAAABAUGAQMHAv/EADMQAAIBAQUEBwcFAAAAAAAAAAABAhEDBAUhMRJBUWEiI3GBkaGxMlJygsHh8BMUYpLR/8QAGAEBAQEBAQAAAAAAAAAAAAAAAAMCAQT/xAAcEQEBAAIDAQEAAAAAAAAAAAAAAQIxAxFBElH/2gAMAwEAAhEDEQA/APogAPUkAAAAAAAOAAAAAAAAAAAAAOgAAAB2EG3RJtvckBwFnd8FbztJU5L/AEn2WG2MdI1fF1Zi5yO/LOHSzxiwkqNJfppbksnxZWGpe45Z0AA6AAAAAAAAAAAJVy45eJobhclZrTpNdJ/Tkijua6yHxR9TTolyXxvEB0EmnGiixW4qDUoqkZOlOD4IviBjK6rslH1NY3quZaUIAPQmAAAAAAAAAAD1uj6yHxR9TTozuGWcZWiUubXas0aIjybbx06ACbQQMafVfNEnkTFIRdlLa3Zrt3HZtys4dOHT0pgAAAAAAAAAA9bpbbE4y3J5+hpoyTzW8yZosLt9qzXGOT7tCXJPWsamAAk2FdjFulDZ3z07FSpYMz+LW+1aUWkVTv1fqawndcukMAF0wAHQAAAAAAABwtcCrtS4UX55FWX2EXdRhtZ1mk350oYz07jtPABBRxmTa4msZncSu6hOi0kqrv1Kce2ckUAFmAAAAAABwk3W4WlpoqR956fc4bRj1sbraT9mLfPcu8ubvhFnHN9J89PAnKHDIneT8amKru+BrW0df4rTxLOEaZJZLQ/YJ22tgAOARr3cYWi6VarRrcSQBQXjB7SOcekuWvgQZRayeT4M1h5W11hPKcU/ziUmd9ZuLMAtbzgm+zl8r+jKudm06SVGtUUmUrFlcABoSrncZSmlKMlHVtxktNxoVBLJZJaIA8+V7UkdodAMugAAAAAAAAAA5QhYpc1OFUulH2cvI6BHFH+3tPcn/SQAK/dZ6j//2Q=="/>
          <p:cNvSpPr>
            <a:spLocks noChangeAspect="1" noChangeArrowheads="1"/>
          </p:cNvSpPr>
          <p:nvPr/>
        </p:nvSpPr>
        <p:spPr bwMode="auto">
          <a:xfrm>
            <a:off x="63500" y="-561975"/>
            <a:ext cx="1143000" cy="1143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95" name="Picture 23" descr="http://t3.gstatic.com/images?q=tbn:ANd9GcTnCvbTnt8BYNp3lVCIEnKctB-bTd4G3XlwyIUFmac7ZzCFP8K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" y="1447800"/>
            <a:ext cx="1729425" cy="1600200"/>
          </a:xfrm>
          <a:prstGeom prst="rect">
            <a:avLst/>
          </a:prstGeom>
          <a:noFill/>
        </p:spPr>
      </p:pic>
      <p:pic>
        <p:nvPicPr>
          <p:cNvPr id="3097" name="Picture 25" descr="http://t3.gstatic.com/images?q=tbn:ANd9GcTnCvbTnt8BYNp3lVCIEnKctB-bTd4G3XlwyIUFmac7ZzCFP8K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7400" y="4038600"/>
            <a:ext cx="610385" cy="457200"/>
          </a:xfrm>
          <a:prstGeom prst="rect">
            <a:avLst/>
          </a:prstGeom>
          <a:noFill/>
        </p:spPr>
      </p:pic>
      <p:pic>
        <p:nvPicPr>
          <p:cNvPr id="3099" name="Picture 27" descr="http://t3.gstatic.com/images?q=tbn:ANd9GcTnCvbTnt8BYNp3lVCIEnKctB-bTd4G3XlwyIUFmac7ZzCFP8K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7401" y="5105400"/>
            <a:ext cx="609600" cy="456611"/>
          </a:xfrm>
          <a:prstGeom prst="rect">
            <a:avLst/>
          </a:prstGeom>
          <a:noFill/>
        </p:spPr>
      </p:pic>
      <p:pic>
        <p:nvPicPr>
          <p:cNvPr id="39" name="Picture 27" descr="http://t3.gstatic.com/images?q=tbn:ANd9GcTnCvbTnt8BYNp3lVCIEnKctB-bTd4G3XlwyIUFmac7ZzCFP8K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" y="5181600"/>
            <a:ext cx="457200" cy="342458"/>
          </a:xfrm>
          <a:prstGeom prst="rect">
            <a:avLst/>
          </a:prstGeom>
          <a:noFill/>
        </p:spPr>
      </p:pic>
      <p:pic>
        <p:nvPicPr>
          <p:cNvPr id="40" name="Picture 27" descr="http://t3.gstatic.com/images?q=tbn:ANd9GcTnCvbTnt8BYNp3lVCIEnKctB-bTd4G3XlwyIUFmac7ZzCFP8K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" y="5715000"/>
            <a:ext cx="483124" cy="361876"/>
          </a:xfrm>
          <a:prstGeom prst="rect">
            <a:avLst/>
          </a:prstGeom>
          <a:noFill/>
        </p:spPr>
      </p:pic>
      <p:pic>
        <p:nvPicPr>
          <p:cNvPr id="41" name="Picture 27" descr="http://t3.gstatic.com/images?q=tbn:ANd9GcTnCvbTnt8BYNp3lVCIEnKctB-bTd4G3XlwyIUFmac7ZzCFP8K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" y="6248400"/>
            <a:ext cx="406924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89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Colin W</dc:creator>
  <cp:lastModifiedBy>Michele Schuler</cp:lastModifiedBy>
  <cp:revision>38</cp:revision>
  <dcterms:created xsi:type="dcterms:W3CDTF">2011-10-17T21:51:12Z</dcterms:created>
  <dcterms:modified xsi:type="dcterms:W3CDTF">2014-01-01T20:52:03Z</dcterms:modified>
</cp:coreProperties>
</file>